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5270163" cy="10836275"/>
  <p:notesSz cx="6858000" cy="9144000"/>
  <p:defaultTextStyle>
    <a:defPPr>
      <a:defRPr lang="de-DE"/>
    </a:defPPr>
    <a:lvl1pPr marL="0" algn="l" defTabSz="74572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45729" algn="l" defTabSz="74572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491459" algn="l" defTabSz="74572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37188" algn="l" defTabSz="74572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2982917" algn="l" defTabSz="74572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28648" algn="l" defTabSz="74572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474376" algn="l" defTabSz="74572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20105" algn="l" defTabSz="74572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5965836" algn="l" defTabSz="74572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608" y="-90"/>
      </p:cViewPr>
      <p:guideLst>
        <p:guide orient="horz" pos="3413"/>
        <p:guide pos="481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5263" y="3366270"/>
            <a:ext cx="12979639" cy="232277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290526" y="6140557"/>
            <a:ext cx="10689114" cy="276927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91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371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82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74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20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65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9779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612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0513817" y="1025936"/>
            <a:ext cx="9466972" cy="21845629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104949" y="1025936"/>
            <a:ext cx="28154363" cy="21845629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45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8421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6239" y="6963312"/>
            <a:ext cx="12979639" cy="2152205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06239" y="4592878"/>
            <a:ext cx="12979639" cy="2370434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45729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4914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3718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8291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286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7437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201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6583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31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104952" y="5975001"/>
            <a:ext cx="18809342" cy="16896563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168795" y="5975001"/>
            <a:ext cx="18811992" cy="16896563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902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509" y="433955"/>
            <a:ext cx="13743147" cy="1806046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63508" y="2425621"/>
            <a:ext cx="6746974" cy="101088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45729" indent="0">
              <a:buNone/>
              <a:defRPr sz="3300" b="1"/>
            </a:lvl2pPr>
            <a:lvl3pPr marL="1491459" indent="0">
              <a:buNone/>
              <a:defRPr sz="3000" b="1"/>
            </a:lvl3pPr>
            <a:lvl4pPr marL="2237188" indent="0">
              <a:buNone/>
              <a:defRPr sz="2600" b="1"/>
            </a:lvl4pPr>
            <a:lvl5pPr marL="2982917" indent="0">
              <a:buNone/>
              <a:defRPr sz="2600" b="1"/>
            </a:lvl5pPr>
            <a:lvl6pPr marL="3728648" indent="0">
              <a:buNone/>
              <a:defRPr sz="2600" b="1"/>
            </a:lvl6pPr>
            <a:lvl7pPr marL="4474376" indent="0">
              <a:buNone/>
              <a:defRPr sz="2600" b="1"/>
            </a:lvl7pPr>
            <a:lvl8pPr marL="5220105" indent="0">
              <a:buNone/>
              <a:defRPr sz="2600" b="1"/>
            </a:lvl8pPr>
            <a:lvl9pPr marL="5965836" indent="0">
              <a:buNone/>
              <a:defRPr sz="2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63508" y="3436505"/>
            <a:ext cx="6746974" cy="6243401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757032" y="2425621"/>
            <a:ext cx="6749624" cy="101088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45729" indent="0">
              <a:buNone/>
              <a:defRPr sz="3300" b="1"/>
            </a:lvl2pPr>
            <a:lvl3pPr marL="1491459" indent="0">
              <a:buNone/>
              <a:defRPr sz="3000" b="1"/>
            </a:lvl3pPr>
            <a:lvl4pPr marL="2237188" indent="0">
              <a:buNone/>
              <a:defRPr sz="2600" b="1"/>
            </a:lvl4pPr>
            <a:lvl5pPr marL="2982917" indent="0">
              <a:buNone/>
              <a:defRPr sz="2600" b="1"/>
            </a:lvl5pPr>
            <a:lvl6pPr marL="3728648" indent="0">
              <a:buNone/>
              <a:defRPr sz="2600" b="1"/>
            </a:lvl6pPr>
            <a:lvl7pPr marL="4474376" indent="0">
              <a:buNone/>
              <a:defRPr sz="2600" b="1"/>
            </a:lvl7pPr>
            <a:lvl8pPr marL="5220105" indent="0">
              <a:buNone/>
              <a:defRPr sz="2600" b="1"/>
            </a:lvl8pPr>
            <a:lvl9pPr marL="5965836" indent="0">
              <a:buNone/>
              <a:defRPr sz="2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757032" y="3436505"/>
            <a:ext cx="6749624" cy="6243401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66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273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05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509" y="431445"/>
            <a:ext cx="5023779" cy="1836146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70209" y="431446"/>
            <a:ext cx="8536446" cy="924846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63509" y="2267593"/>
            <a:ext cx="5023779" cy="7412314"/>
          </a:xfrm>
        </p:spPr>
        <p:txBody>
          <a:bodyPr/>
          <a:lstStyle>
            <a:lvl1pPr marL="0" indent="0">
              <a:buNone/>
              <a:defRPr sz="2300"/>
            </a:lvl1pPr>
            <a:lvl2pPr marL="745729" indent="0">
              <a:buNone/>
              <a:defRPr sz="2000"/>
            </a:lvl2pPr>
            <a:lvl3pPr marL="1491459" indent="0">
              <a:buNone/>
              <a:defRPr sz="1600"/>
            </a:lvl3pPr>
            <a:lvl4pPr marL="2237188" indent="0">
              <a:buNone/>
              <a:defRPr sz="1500"/>
            </a:lvl4pPr>
            <a:lvl5pPr marL="2982917" indent="0">
              <a:buNone/>
              <a:defRPr sz="1500"/>
            </a:lvl5pPr>
            <a:lvl6pPr marL="3728648" indent="0">
              <a:buNone/>
              <a:defRPr sz="1500"/>
            </a:lvl6pPr>
            <a:lvl7pPr marL="4474376" indent="0">
              <a:buNone/>
              <a:defRPr sz="1500"/>
            </a:lvl7pPr>
            <a:lvl8pPr marL="5220105" indent="0">
              <a:buNone/>
              <a:defRPr sz="1500"/>
            </a:lvl8pPr>
            <a:lvl9pPr marL="5965836" indent="0">
              <a:buNone/>
              <a:defRPr sz="15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40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93059" y="7585393"/>
            <a:ext cx="9162098" cy="895498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993059" y="968242"/>
            <a:ext cx="9162098" cy="6501765"/>
          </a:xfrm>
        </p:spPr>
        <p:txBody>
          <a:bodyPr/>
          <a:lstStyle>
            <a:lvl1pPr marL="0" indent="0">
              <a:buNone/>
              <a:defRPr sz="5200"/>
            </a:lvl1pPr>
            <a:lvl2pPr marL="745729" indent="0">
              <a:buNone/>
              <a:defRPr sz="4500"/>
            </a:lvl2pPr>
            <a:lvl3pPr marL="1491459" indent="0">
              <a:buNone/>
              <a:defRPr sz="3900"/>
            </a:lvl3pPr>
            <a:lvl4pPr marL="2237188" indent="0">
              <a:buNone/>
              <a:defRPr sz="3300"/>
            </a:lvl4pPr>
            <a:lvl5pPr marL="2982917" indent="0">
              <a:buNone/>
              <a:defRPr sz="3300"/>
            </a:lvl5pPr>
            <a:lvl6pPr marL="3728648" indent="0">
              <a:buNone/>
              <a:defRPr sz="3300"/>
            </a:lvl6pPr>
            <a:lvl7pPr marL="4474376" indent="0">
              <a:buNone/>
              <a:defRPr sz="3300"/>
            </a:lvl7pPr>
            <a:lvl8pPr marL="5220105" indent="0">
              <a:buNone/>
              <a:defRPr sz="3300"/>
            </a:lvl8pPr>
            <a:lvl9pPr marL="5965836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993059" y="8480892"/>
            <a:ext cx="9162098" cy="1271757"/>
          </a:xfrm>
        </p:spPr>
        <p:txBody>
          <a:bodyPr/>
          <a:lstStyle>
            <a:lvl1pPr marL="0" indent="0">
              <a:buNone/>
              <a:defRPr sz="2300"/>
            </a:lvl1pPr>
            <a:lvl2pPr marL="745729" indent="0">
              <a:buNone/>
              <a:defRPr sz="2000"/>
            </a:lvl2pPr>
            <a:lvl3pPr marL="1491459" indent="0">
              <a:buNone/>
              <a:defRPr sz="1600"/>
            </a:lvl3pPr>
            <a:lvl4pPr marL="2237188" indent="0">
              <a:buNone/>
              <a:defRPr sz="1500"/>
            </a:lvl4pPr>
            <a:lvl5pPr marL="2982917" indent="0">
              <a:buNone/>
              <a:defRPr sz="1500"/>
            </a:lvl5pPr>
            <a:lvl6pPr marL="3728648" indent="0">
              <a:buNone/>
              <a:defRPr sz="1500"/>
            </a:lvl6pPr>
            <a:lvl7pPr marL="4474376" indent="0">
              <a:buNone/>
              <a:defRPr sz="1500"/>
            </a:lvl7pPr>
            <a:lvl8pPr marL="5220105" indent="0">
              <a:buNone/>
              <a:defRPr sz="1500"/>
            </a:lvl8pPr>
            <a:lvl9pPr marL="5965836" indent="0">
              <a:buNone/>
              <a:defRPr sz="15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8881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63509" y="433955"/>
            <a:ext cx="13743147" cy="1806046"/>
          </a:xfrm>
          <a:prstGeom prst="rect">
            <a:avLst/>
          </a:prstGeom>
        </p:spPr>
        <p:txBody>
          <a:bodyPr vert="horz" lIns="149146" tIns="74574" rIns="149146" bIns="74574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63509" y="2528465"/>
            <a:ext cx="13743147" cy="7151441"/>
          </a:xfrm>
          <a:prstGeom prst="rect">
            <a:avLst/>
          </a:prstGeom>
        </p:spPr>
        <p:txBody>
          <a:bodyPr vert="horz" lIns="149146" tIns="74574" rIns="149146" bIns="74574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63509" y="10043623"/>
            <a:ext cx="3563038" cy="576931"/>
          </a:xfrm>
          <a:prstGeom prst="rect">
            <a:avLst/>
          </a:prstGeom>
        </p:spPr>
        <p:txBody>
          <a:bodyPr vert="horz" lIns="149146" tIns="74574" rIns="149146" bIns="7457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217307" y="10043623"/>
            <a:ext cx="4835551" cy="576931"/>
          </a:xfrm>
          <a:prstGeom prst="rect">
            <a:avLst/>
          </a:prstGeom>
        </p:spPr>
        <p:txBody>
          <a:bodyPr vert="horz" lIns="149146" tIns="74574" rIns="149146" bIns="7457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3618" y="10043623"/>
            <a:ext cx="3563038" cy="576931"/>
          </a:xfrm>
          <a:prstGeom prst="rect">
            <a:avLst/>
          </a:prstGeom>
        </p:spPr>
        <p:txBody>
          <a:bodyPr vert="horz" lIns="149146" tIns="74574" rIns="149146" bIns="7457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92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45729" rtl="0" eaLnBrk="1" latinLnBrk="0" hangingPunct="1">
        <a:spcBef>
          <a:spcPct val="0"/>
        </a:spcBef>
        <a:buNone/>
        <a:defRPr sz="7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9297" indent="-559297" algn="l" defTabSz="745729" rtl="0" eaLnBrk="1" latinLnBrk="0" hangingPunct="1">
        <a:spcBef>
          <a:spcPct val="20000"/>
        </a:spcBef>
        <a:buFont typeface="Arial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211811" indent="-466081" algn="l" defTabSz="745729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64324" indent="-372865" algn="l" defTabSz="745729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610053" indent="-372865" algn="l" defTabSz="745729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55783" indent="-372865" algn="l" defTabSz="745729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01512" indent="-372865" algn="l" defTabSz="745729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47242" indent="-372865" algn="l" defTabSz="745729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592972" indent="-372865" algn="l" defTabSz="745729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338701" indent="-372865" algn="l" defTabSz="745729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4572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5729" algn="l" defTabSz="74572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91459" algn="l" defTabSz="74572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37188" algn="l" defTabSz="74572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2982917" algn="l" defTabSz="74572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28648" algn="l" defTabSz="74572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74376" algn="l" defTabSz="74572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20105" algn="l" defTabSz="74572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965836" algn="l" defTabSz="74572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Acryl_A3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125700" cy="106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571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Acryl_A3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125700" cy="106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28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6</cp:revision>
  <dcterms:created xsi:type="dcterms:W3CDTF">2014-11-25T12:35:25Z</dcterms:created>
  <dcterms:modified xsi:type="dcterms:W3CDTF">2015-07-06T09:14:57Z</dcterms:modified>
</cp:coreProperties>
</file>